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78" autoAdjust="0"/>
    <p:restoredTop sz="94660"/>
  </p:normalViewPr>
  <p:slideViewPr>
    <p:cSldViewPr snapToGrid="0">
      <p:cViewPr varScale="1">
        <p:scale>
          <a:sx n="90" d="100"/>
          <a:sy n="90" d="100"/>
        </p:scale>
        <p:origin x="96" y="7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1CEAFA0-BCE2-4D72-A6A9-387E2DE5215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DECA5478-A0DA-48E3-B76A-E0FA606DE9E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7778966-7B82-43A2-BE00-3CAC48B927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0141651-5CCC-4021-A866-E41C841B40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195781D-2016-4941-B7F5-70F61926E0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098542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928186D-C7D1-4CA2-BF53-832FE9799A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507A3899-1E86-44A7-B3B7-7A8C16CEC3E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98F679FF-05C2-405F-9654-B52589D06B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BFF296D-8F4E-4CEE-98BE-485F12F6A3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2337804-8F42-4B50-8761-8491FF10B0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636136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AB00EC39-FEAD-4033-8824-A0072EA0198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082E5D0A-E2E9-4C33-AEC1-D2861C47ED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8215ABA-CC1F-48D6-9AD9-91564A7517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BA9012-4B53-46CB-AF05-804AEC1A08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DEC2A59A-B932-4562-8A47-E96CD7CD1F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47641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E77A358-A226-4FB5-8DAB-280E5BAF8C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C50AD4CA-3537-4DE0-B227-89630C5C89C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237CBCB-35ED-44A5-9DC3-BACAC9FFBB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FE3E2094-2FC1-4D06-9C2C-E506C31DD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9D4861DF-3FE8-436F-95E5-A9FABE9C63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482252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F3E46378-631A-4F14-80FA-057323B820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7E83F13-6878-4C88-ABCE-0D58F514E5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AF31E82-FE86-4F8A-8DC0-8AE93E06DC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866823D3-1FCC-4E1B-8D3D-FAF0030100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428D52E-4689-4162-98DA-FBB6BD2299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788339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11C1AB4-1379-44A8-AC2B-525BEE7482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A87EE320-7F15-4A69-A435-1B5E9D25CC2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4E660555-73EE-4AF0-9DCA-60BC3F68BBD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BA818126-5CAB-4165-8540-EC2FF8A848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C16D6F59-BFBB-4045-9C60-9EFBE363C6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F79F3988-8238-496A-9723-FEF69D567C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155239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91B21F2-6F73-4A91-98F3-20573B8B09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B7D35D99-E357-4785-954D-E33C9E6C77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6D46F88F-88EC-4C55-9836-07E463705C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3983BA8B-F966-436F-84A8-3943B3EBA1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5FACC26C-52BC-45DF-966F-51BA8A5E418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76009521-FD35-4C53-9E6C-077CD2E0D6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525AA317-05FB-4F99-B581-A96A01D15A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06486945-67AD-4087-A894-03DFBE95E4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254015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CF0E2D9-3976-4FAD-9488-6888D13AFF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7188131C-ECF2-4718-BA20-1BF5BCAF7E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593214D1-9BF9-446F-85FB-2DD83BEA3E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64E2B56A-7B7E-4767-A0A7-C42C09736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154140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1253DC3E-898F-4CF3-AA7E-B929B4D464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ECF1F0FC-F75D-498E-9B8B-60F92525F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A0DC2843-8D7D-4600-80CE-6C61FC5F0B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739965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C831AE3-393C-4F7B-96A0-1AC50BE560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ECE5828-DF09-40DD-ADE2-8C39343C1E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6190EB6D-6A01-4FED-8EBC-9A8EB4ECC42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BE7F980A-E8DF-4ABF-A3BC-FB9E7413B5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AEADAA13-6B77-46BB-BCF4-22A9AA00D8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2591A695-E282-4A9B-8244-75AD03CE5A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62477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63EDB5B8-01BF-49BD-956A-B9B6BC3044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49761638-313C-4B41-9E49-6C11D17D71B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59DC20B5-84B9-45C1-ABB4-A32D45BB2F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E00FAF36-8488-4301-B5FF-83155A430D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FD6271AC-7463-4415-8824-9279DB6DBA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4AE582E8-4B35-4A6E-B788-83F0FDB72C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012904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1DCA1B41-1507-4EB2-B3C5-9945A21208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052A581-FC8D-41E9-BD2E-E125E1D930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C59F895D-3D11-4BFD-A02F-15A323DE3D0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E4F0F8-2CAC-466E-8A91-517066C6951F}" type="datetimeFigureOut">
              <a:rPr lang="pl-PL" smtClean="0"/>
              <a:t>26.10.2017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8A90FA4-B1E0-41A7-8BB2-D06DBA467A2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61AD8468-523D-4FDE-BFD2-574FCDD8475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A9DCD0-5B14-45A1-A8F1-C78545E3F152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41169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ęciokąt 3">
            <a:extLst>
              <a:ext uri="{FF2B5EF4-FFF2-40B4-BE49-F238E27FC236}">
                <a16:creationId xmlns:a16="http://schemas.microsoft.com/office/drawing/2014/main" id="{0C745FFE-33F0-4F25-A93A-5E66445E219E}"/>
              </a:ext>
            </a:extLst>
          </p:cNvPr>
          <p:cNvSpPr/>
          <p:nvPr/>
        </p:nvSpPr>
        <p:spPr>
          <a:xfrm rot="10800000">
            <a:off x="4492207" y="2192258"/>
            <a:ext cx="1417740" cy="1317072"/>
          </a:xfrm>
          <a:prstGeom prst="pent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t" anchorCtr="0"/>
          <a:lstStyle/>
          <a:p>
            <a:pPr algn="ctr"/>
            <a:r>
              <a:rPr lang="pl-PL" dirty="0" err="1"/>
              <a:t>text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556204051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Office PowerPoint</Application>
  <PresentationFormat>Panoramiczny</PresentationFormat>
  <Paragraphs>1</Paragraphs>
  <Slides>1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Motyw pakietu Office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Szymon Kłos</dc:creator>
  <cp:lastModifiedBy>Szymon Kłos</cp:lastModifiedBy>
  <cp:revision>1</cp:revision>
  <dcterms:created xsi:type="dcterms:W3CDTF">2017-10-26T15:02:47Z</dcterms:created>
  <dcterms:modified xsi:type="dcterms:W3CDTF">2017-10-26T15:04:30Z</dcterms:modified>
</cp:coreProperties>
</file>

<file path=docProps/thumbnail.jpeg>
</file>